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0" r:id="rId5"/>
    <p:sldId id="259" r:id="rId6"/>
    <p:sldId id="261" r:id="rId7"/>
    <p:sldId id="264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1277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ПАМЯТКА ПЕРВОЙ ПОМОЩИ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elyxmsk.ru/wp-content/uploads/2019/03/63d581f6b4b67951b582ad63e7abc34d.jpg"/>
          <p:cNvPicPr>
            <a:picLocks noChangeAspect="1" noChangeArrowheads="1"/>
          </p:cNvPicPr>
          <p:nvPr/>
        </p:nvPicPr>
        <p:blipFill>
          <a:blip r:embed="rId2" cstate="print"/>
          <a:srcRect l="6644" t="20671" r="6240" b="7470"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и техника наложения повязок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med-prof.ru/upload/iblock/3fe/03otsutstvsoznania_iv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действия при отсутствии дыхания, сердцебиения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rostov-na-donu.izostil.ru/photo/full/ap08_03.jpg"/>
          <p:cNvPicPr/>
          <p:nvPr/>
        </p:nvPicPr>
        <p:blipFill>
          <a:blip r:embed="rId2" cstate="print"/>
          <a:srcRect t="18000" b="7500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действий при наружном  кровотечении.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действий при артериальном кровотечении.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onlystands.ru/sites/4-onlystands/photoalbums/1902.jpg"/>
          <p:cNvPicPr/>
          <p:nvPr/>
        </p:nvPicPr>
        <p:blipFill>
          <a:blip r:embed="rId2" cstate="print"/>
          <a:srcRect l="12186" t="26720" r="12404" b="41159"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vseglisty.ru/wp-content/uploads/d/c/4/dc4a6a1c7c31ee4464efa14cd88390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71460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действий при венозном кровотечении.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340768"/>
            <a:ext cx="5076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yslide.ru/documents_3/5ce949205c4f5e8d2c361f59a35c1d12/img4.jpg"/>
          <p:cNvPicPr/>
          <p:nvPr/>
        </p:nvPicPr>
        <p:blipFill>
          <a:blip r:embed="rId2" cstate="print"/>
          <a:srcRect t="24138" r="776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Техника наложения жгута, закрутки при артериальном кровотечении.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vseglisty.ru/wp-content/uploads/5/c/8/5c8c5417565b9894ca86b2b56f5504b3.jpg"/>
          <p:cNvPicPr>
            <a:picLocks noChangeAspect="1" noChangeArrowheads="1"/>
          </p:cNvPicPr>
          <p:nvPr/>
        </p:nvPicPr>
        <p:blipFill>
          <a:blip r:embed="rId2" cstate="print"/>
          <a:srcRect t="19877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Техника наложения закрутки при артериальном кровотечении.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resent5.com/presentation/132450977_347708781/imag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39604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Техника наложения подручных «шин» при травмах конечностей.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86916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Фиксируют один сустав выше места травмы и все суставы ниже места травмы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" name="Picture 4" descr="https://i1.wp.com/sibmama.ru/images/3988/85f1ed4b780c111a0b37f9c853ec27204c0745ea.jpg"/>
          <p:cNvPicPr>
            <a:picLocks noChangeAspect="1" noChangeArrowheads="1"/>
          </p:cNvPicPr>
          <p:nvPr/>
        </p:nvPicPr>
        <p:blipFill>
          <a:blip r:embed="rId3" cstate="print"/>
          <a:srcRect l="28688" r="-654" b="42500"/>
          <a:stretch>
            <a:fillRect/>
          </a:stretch>
        </p:blipFill>
        <p:spPr bwMode="auto">
          <a:xfrm>
            <a:off x="0" y="2852936"/>
            <a:ext cx="4788024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0" y="692696"/>
            <a:ext cx="9144000" cy="61653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УБЕДИТСЯ  В  БЕЗОПАСНОСТИ  ДЛЯ   СЕБЯ!!!</a:t>
            </a:r>
          </a:p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AutoNum type="arabicPeriod"/>
              <a:tabLst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AutoNum type="arabicPeriod"/>
              <a:tabLst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AutoNum type="arabicPeriod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  ПРЕКРАТИТЬ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ДЕЙСТВИЕ ТРАВМИРУЮЩЕГО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ФАКТОРА.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(потушить горящую одежду, снять мокрую  одежду,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защитится от воздействия высоких температур) 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ОХЛАЖДЕНИЕ ОЖОГОВОЙ ПОВЕРХНОСТИ.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ВЫЗОВ СМП!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НАЛОЖЕНИЕ СТЕРИЛЬНЫХ ПОВЯЗОК (ТКАНИ)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НА ОТКРЫТЫЕ РАНЫ.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Обеспечении притока свежего воздуха.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Наблюдении за состоянием пострадавшего до прибытия бригады скорой помощи.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первой помощи при ожогах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9644" b="2525"/>
          <a:stretch/>
        </p:blipFill>
        <p:spPr>
          <a:xfrm>
            <a:off x="6660232" y="764705"/>
            <a:ext cx="2304256" cy="1296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 l="7154" t="9789" r="2234" b="5372"/>
          <a:stretch>
            <a:fillRect/>
          </a:stretch>
        </p:blipFill>
        <p:spPr>
          <a:xfrm>
            <a:off x="6660232" y="2060848"/>
            <a:ext cx="2315334" cy="1440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 l="9497" b="9091"/>
          <a:stretch>
            <a:fillRect/>
          </a:stretch>
        </p:blipFill>
        <p:spPr>
          <a:xfrm>
            <a:off x="6666595" y="3501008"/>
            <a:ext cx="2297893" cy="1440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/>
          <a:srcRect l="11585" r="11952" b="3772"/>
          <a:stretch/>
        </p:blipFill>
        <p:spPr>
          <a:xfrm>
            <a:off x="6660232" y="4941169"/>
            <a:ext cx="2376264" cy="122413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</TotalTime>
  <Words>151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ssmp-c</dc:creator>
  <cp:lastModifiedBy>Глущенко О.В.</cp:lastModifiedBy>
  <cp:revision>7</cp:revision>
  <dcterms:created xsi:type="dcterms:W3CDTF">2022-10-14T07:44:04Z</dcterms:created>
  <dcterms:modified xsi:type="dcterms:W3CDTF">2022-10-14T10:35:53Z</dcterms:modified>
</cp:coreProperties>
</file>